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62" r:id="rId3"/>
    <p:sldId id="257" r:id="rId4"/>
    <p:sldId id="258" r:id="rId5"/>
    <p:sldId id="260" r:id="rId6"/>
    <p:sldId id="274" r:id="rId7"/>
    <p:sldId id="275" r:id="rId8"/>
    <p:sldId id="267" r:id="rId9"/>
    <p:sldId id="281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jo Neu" userId="b22699c648373faa" providerId="LiveId" clId="{783DF08C-74A5-4D7B-A80C-70227E356045}"/>
    <pc:docChg chg="custSel addSld delSld modSld sldOrd modMainMaster">
      <pc:chgData name="Hajo Neu" userId="b22699c648373faa" providerId="LiveId" clId="{783DF08C-74A5-4D7B-A80C-70227E356045}" dt="2023-06-20T07:26:18.056" v="254" actId="1076"/>
      <pc:docMkLst>
        <pc:docMk/>
      </pc:docMkLst>
      <pc:sldChg chg="modSp del mod ord">
        <pc:chgData name="Hajo Neu" userId="b22699c648373faa" providerId="LiveId" clId="{783DF08C-74A5-4D7B-A80C-70227E356045}" dt="2023-06-20T06:46:00.957" v="30" actId="2696"/>
        <pc:sldMkLst>
          <pc:docMk/>
          <pc:sldMk cId="852124194" sldId="256"/>
        </pc:sldMkLst>
        <pc:spChg chg="mod">
          <ac:chgData name="Hajo Neu" userId="b22699c648373faa" providerId="LiveId" clId="{783DF08C-74A5-4D7B-A80C-70227E356045}" dt="2023-06-20T06:38:53.291" v="23" actId="21"/>
          <ac:spMkLst>
            <pc:docMk/>
            <pc:sldMk cId="852124194" sldId="256"/>
            <ac:spMk id="2" creationId="{92BAC05A-00AF-1B8D-4AB8-A914339F0B10}"/>
          </ac:spMkLst>
        </pc:spChg>
      </pc:sldChg>
      <pc:sldChg chg="modSp mod">
        <pc:chgData name="Hajo Neu" userId="b22699c648373faa" providerId="LiveId" clId="{783DF08C-74A5-4D7B-A80C-70227E356045}" dt="2023-06-20T06:58:14.964" v="39" actId="1076"/>
        <pc:sldMkLst>
          <pc:docMk/>
          <pc:sldMk cId="4108806310" sldId="257"/>
        </pc:sldMkLst>
        <pc:spChg chg="mod">
          <ac:chgData name="Hajo Neu" userId="b22699c648373faa" providerId="LiveId" clId="{783DF08C-74A5-4D7B-A80C-70227E356045}" dt="2023-06-19T13:42:11.700" v="10" actId="1076"/>
          <ac:spMkLst>
            <pc:docMk/>
            <pc:sldMk cId="4108806310" sldId="257"/>
            <ac:spMk id="2" creationId="{F2F8ED20-C1B5-FAAE-F9BB-4E7F07906633}"/>
          </ac:spMkLst>
        </pc:spChg>
        <pc:picChg chg="mod">
          <ac:chgData name="Hajo Neu" userId="b22699c648373faa" providerId="LiveId" clId="{783DF08C-74A5-4D7B-A80C-70227E356045}" dt="2023-06-20T06:58:11.972" v="38" actId="14100"/>
          <ac:picMkLst>
            <pc:docMk/>
            <pc:sldMk cId="4108806310" sldId="257"/>
            <ac:picMk id="5" creationId="{A389C883-6388-65CE-0A17-59BC303B5419}"/>
          </ac:picMkLst>
        </pc:picChg>
        <pc:picChg chg="mod">
          <ac:chgData name="Hajo Neu" userId="b22699c648373faa" providerId="LiveId" clId="{783DF08C-74A5-4D7B-A80C-70227E356045}" dt="2023-06-20T06:58:14.964" v="39" actId="1076"/>
          <ac:picMkLst>
            <pc:docMk/>
            <pc:sldMk cId="4108806310" sldId="257"/>
            <ac:picMk id="7" creationId="{A03423FB-3D05-B7C6-E262-4F84D8BF1902}"/>
          </ac:picMkLst>
        </pc:picChg>
        <pc:picChg chg="mod">
          <ac:chgData name="Hajo Neu" userId="b22699c648373faa" providerId="LiveId" clId="{783DF08C-74A5-4D7B-A80C-70227E356045}" dt="2023-06-20T06:58:02.777" v="36" actId="14100"/>
          <ac:picMkLst>
            <pc:docMk/>
            <pc:sldMk cId="4108806310" sldId="257"/>
            <ac:picMk id="11" creationId="{8C1C0330-697D-1927-F695-1F7314204B28}"/>
          </ac:picMkLst>
        </pc:picChg>
      </pc:sldChg>
      <pc:sldChg chg="modSp mod">
        <pc:chgData name="Hajo Neu" userId="b22699c648373faa" providerId="LiveId" clId="{783DF08C-74A5-4D7B-A80C-70227E356045}" dt="2023-06-20T06:59:22.844" v="51" actId="1076"/>
        <pc:sldMkLst>
          <pc:docMk/>
          <pc:sldMk cId="2985812945" sldId="258"/>
        </pc:sldMkLst>
        <pc:spChg chg="mod">
          <ac:chgData name="Hajo Neu" userId="b22699c648373faa" providerId="LiveId" clId="{783DF08C-74A5-4D7B-A80C-70227E356045}" dt="2023-06-19T13:42:31.356" v="11" actId="1076"/>
          <ac:spMkLst>
            <pc:docMk/>
            <pc:sldMk cId="2985812945" sldId="258"/>
            <ac:spMk id="2" creationId="{F2F8ED20-C1B5-FAAE-F9BB-4E7F07906633}"/>
          </ac:spMkLst>
        </pc:spChg>
        <pc:spChg chg="mod">
          <ac:chgData name="Hajo Neu" userId="b22699c648373faa" providerId="LiveId" clId="{783DF08C-74A5-4D7B-A80C-70227E356045}" dt="2023-06-20T06:59:03.364" v="43" actId="1076"/>
          <ac:spMkLst>
            <pc:docMk/>
            <pc:sldMk cId="2985812945" sldId="258"/>
            <ac:spMk id="3" creationId="{A8FE276E-BCC6-B7A9-D8E8-60718AA3BE6A}"/>
          </ac:spMkLst>
        </pc:spChg>
        <pc:picChg chg="mod">
          <ac:chgData name="Hajo Neu" userId="b22699c648373faa" providerId="LiveId" clId="{783DF08C-74A5-4D7B-A80C-70227E356045}" dt="2023-06-20T06:59:21.523" v="50" actId="1076"/>
          <ac:picMkLst>
            <pc:docMk/>
            <pc:sldMk cId="2985812945" sldId="258"/>
            <ac:picMk id="5" creationId="{EE9B5714-5049-B6B9-8FBA-267C37D6B5FE}"/>
          </ac:picMkLst>
        </pc:picChg>
        <pc:picChg chg="mod">
          <ac:chgData name="Hajo Neu" userId="b22699c648373faa" providerId="LiveId" clId="{783DF08C-74A5-4D7B-A80C-70227E356045}" dt="2023-06-20T06:59:11.908" v="49" actId="1076"/>
          <ac:picMkLst>
            <pc:docMk/>
            <pc:sldMk cId="2985812945" sldId="258"/>
            <ac:picMk id="9" creationId="{EDE271B3-9C3C-33D2-81EF-7C7F0870CCA7}"/>
          </ac:picMkLst>
        </pc:picChg>
        <pc:picChg chg="mod">
          <ac:chgData name="Hajo Neu" userId="b22699c648373faa" providerId="LiveId" clId="{783DF08C-74A5-4D7B-A80C-70227E356045}" dt="2023-06-20T06:59:22.844" v="51" actId="1076"/>
          <ac:picMkLst>
            <pc:docMk/>
            <pc:sldMk cId="2985812945" sldId="258"/>
            <ac:picMk id="12" creationId="{434ECD1D-8D37-4C30-E71E-CB8712474A40}"/>
          </ac:picMkLst>
        </pc:picChg>
      </pc:sldChg>
      <pc:sldChg chg="del">
        <pc:chgData name="Hajo Neu" userId="b22699c648373faa" providerId="LiveId" clId="{783DF08C-74A5-4D7B-A80C-70227E356045}" dt="2023-06-19T13:41:41.416" v="9" actId="47"/>
        <pc:sldMkLst>
          <pc:docMk/>
          <pc:sldMk cId="109338255" sldId="259"/>
        </pc:sldMkLst>
      </pc:sldChg>
      <pc:sldChg chg="modSp mod">
        <pc:chgData name="Hajo Neu" userId="b22699c648373faa" providerId="LiveId" clId="{783DF08C-74A5-4D7B-A80C-70227E356045}" dt="2023-06-20T07:00:36.798" v="52" actId="113"/>
        <pc:sldMkLst>
          <pc:docMk/>
          <pc:sldMk cId="3981795286" sldId="260"/>
        </pc:sldMkLst>
        <pc:spChg chg="mod">
          <ac:chgData name="Hajo Neu" userId="b22699c648373faa" providerId="LiveId" clId="{783DF08C-74A5-4D7B-A80C-70227E356045}" dt="2023-06-20T07:00:36.798" v="52" actId="113"/>
          <ac:spMkLst>
            <pc:docMk/>
            <pc:sldMk cId="3981795286" sldId="260"/>
            <ac:spMk id="11" creationId="{ADABD64F-221C-51F3-9B49-092A29F3E5BA}"/>
          </ac:spMkLst>
        </pc:spChg>
        <pc:picChg chg="mod">
          <ac:chgData name="Hajo Neu" userId="b22699c648373faa" providerId="LiveId" clId="{783DF08C-74A5-4D7B-A80C-70227E356045}" dt="2023-06-19T13:42:50.692" v="14" actId="1076"/>
          <ac:picMkLst>
            <pc:docMk/>
            <pc:sldMk cId="3981795286" sldId="260"/>
            <ac:picMk id="13" creationId="{82C26408-3ADC-5D73-DCCE-04280624BA7E}"/>
          </ac:picMkLst>
        </pc:picChg>
      </pc:sldChg>
      <pc:sldChg chg="del">
        <pc:chgData name="Hajo Neu" userId="b22699c648373faa" providerId="LiveId" clId="{783DF08C-74A5-4D7B-A80C-70227E356045}" dt="2023-06-19T13:41:08.905" v="1" actId="2696"/>
        <pc:sldMkLst>
          <pc:docMk/>
          <pc:sldMk cId="1230144594" sldId="261"/>
        </pc:sldMkLst>
      </pc:sldChg>
      <pc:sldChg chg="modSp mod ord">
        <pc:chgData name="Hajo Neu" userId="b22699c648373faa" providerId="LiveId" clId="{783DF08C-74A5-4D7B-A80C-70227E356045}" dt="2023-06-20T06:39:10.299" v="29" actId="113"/>
        <pc:sldMkLst>
          <pc:docMk/>
          <pc:sldMk cId="696906438" sldId="262"/>
        </pc:sldMkLst>
        <pc:spChg chg="mod">
          <ac:chgData name="Hajo Neu" userId="b22699c648373faa" providerId="LiveId" clId="{783DF08C-74A5-4D7B-A80C-70227E356045}" dt="2023-06-20T06:39:05.100" v="27" actId="255"/>
          <ac:spMkLst>
            <pc:docMk/>
            <pc:sldMk cId="696906438" sldId="262"/>
            <ac:spMk id="2" creationId="{54689530-3D00-9D56-6E5D-761F725D90E2}"/>
          </ac:spMkLst>
        </pc:spChg>
        <pc:graphicFrameChg chg="mod">
          <ac:chgData name="Hajo Neu" userId="b22699c648373faa" providerId="LiveId" clId="{783DF08C-74A5-4D7B-A80C-70227E356045}" dt="2023-06-20T06:39:10.299" v="29" actId="113"/>
          <ac:graphicFrameMkLst>
            <pc:docMk/>
            <pc:sldMk cId="696906438" sldId="262"/>
            <ac:graphicFrameMk id="6" creationId="{2C22A6C2-C0DF-DF98-8946-937BC8EB531D}"/>
          </ac:graphicFrameMkLst>
        </pc:graphicFrameChg>
      </pc:sldChg>
      <pc:sldChg chg="addSp delSp modSp mod">
        <pc:chgData name="Hajo Neu" userId="b22699c648373faa" providerId="LiveId" clId="{783DF08C-74A5-4D7B-A80C-70227E356045}" dt="2023-06-20T07:26:18.056" v="254" actId="1076"/>
        <pc:sldMkLst>
          <pc:docMk/>
          <pc:sldMk cId="4146268394" sldId="267"/>
        </pc:sldMkLst>
        <pc:spChg chg="mod">
          <ac:chgData name="Hajo Neu" userId="b22699c648373faa" providerId="LiveId" clId="{783DF08C-74A5-4D7B-A80C-70227E356045}" dt="2023-06-20T07:26:18.056" v="254" actId="1076"/>
          <ac:spMkLst>
            <pc:docMk/>
            <pc:sldMk cId="4146268394" sldId="267"/>
            <ac:spMk id="2" creationId="{A28EBC2D-B734-E2A5-C82A-EE4B58D44909}"/>
          </ac:spMkLst>
        </pc:spChg>
        <pc:picChg chg="add del mod">
          <ac:chgData name="Hajo Neu" userId="b22699c648373faa" providerId="LiveId" clId="{783DF08C-74A5-4D7B-A80C-70227E356045}" dt="2023-06-20T07:24:54.734" v="242" actId="478"/>
          <ac:picMkLst>
            <pc:docMk/>
            <pc:sldMk cId="4146268394" sldId="267"/>
            <ac:picMk id="4" creationId="{A481A95B-07AA-59BB-5873-C8368E478788}"/>
          </ac:picMkLst>
        </pc:picChg>
        <pc:picChg chg="add mod ord">
          <ac:chgData name="Hajo Neu" userId="b22699c648373faa" providerId="LiveId" clId="{783DF08C-74A5-4D7B-A80C-70227E356045}" dt="2023-06-20T07:26:14.392" v="253" actId="1076"/>
          <ac:picMkLst>
            <pc:docMk/>
            <pc:sldMk cId="4146268394" sldId="267"/>
            <ac:picMk id="6" creationId="{0BE3A644-497B-0205-9EBC-35B85BB25343}"/>
          </ac:picMkLst>
        </pc:picChg>
      </pc:sldChg>
      <pc:sldChg chg="del">
        <pc:chgData name="Hajo Neu" userId="b22699c648373faa" providerId="LiveId" clId="{783DF08C-74A5-4D7B-A80C-70227E356045}" dt="2023-06-19T13:43:12.702" v="16" actId="47"/>
        <pc:sldMkLst>
          <pc:docMk/>
          <pc:sldMk cId="2406131176" sldId="270"/>
        </pc:sldMkLst>
      </pc:sldChg>
      <pc:sldChg chg="del">
        <pc:chgData name="Hajo Neu" userId="b22699c648373faa" providerId="LiveId" clId="{783DF08C-74A5-4D7B-A80C-70227E356045}" dt="2023-06-19T13:43:14.723" v="17" actId="47"/>
        <pc:sldMkLst>
          <pc:docMk/>
          <pc:sldMk cId="605510597" sldId="271"/>
        </pc:sldMkLst>
      </pc:sldChg>
      <pc:sldChg chg="del">
        <pc:chgData name="Hajo Neu" userId="b22699c648373faa" providerId="LiveId" clId="{783DF08C-74A5-4D7B-A80C-70227E356045}" dt="2023-06-19T13:43:15.577" v="18" actId="47"/>
        <pc:sldMkLst>
          <pc:docMk/>
          <pc:sldMk cId="1716785865" sldId="272"/>
        </pc:sldMkLst>
      </pc:sldChg>
      <pc:sldChg chg="modSp del mod ord">
        <pc:chgData name="Hajo Neu" userId="b22699c648373faa" providerId="LiveId" clId="{783DF08C-74A5-4D7B-A80C-70227E356045}" dt="2023-06-20T07:24:06.110" v="225" actId="2696"/>
        <pc:sldMkLst>
          <pc:docMk/>
          <pc:sldMk cId="1154951315" sldId="273"/>
        </pc:sldMkLst>
        <pc:spChg chg="mod">
          <ac:chgData name="Hajo Neu" userId="b22699c648373faa" providerId="LiveId" clId="{783DF08C-74A5-4D7B-A80C-70227E356045}" dt="2023-06-20T06:46:23.618" v="32" actId="1076"/>
          <ac:spMkLst>
            <pc:docMk/>
            <pc:sldMk cId="1154951315" sldId="273"/>
            <ac:spMk id="4" creationId="{E42FF53E-5591-0F24-5AD8-1E3B7A994520}"/>
          </ac:spMkLst>
        </pc:spChg>
        <pc:spChg chg="mod">
          <ac:chgData name="Hajo Neu" userId="b22699c648373faa" providerId="LiveId" clId="{783DF08C-74A5-4D7B-A80C-70227E356045}" dt="2023-06-20T07:04:10.642" v="89" actId="113"/>
          <ac:spMkLst>
            <pc:docMk/>
            <pc:sldMk cId="1154951315" sldId="273"/>
            <ac:spMk id="7" creationId="{B560EB34-8DEF-BD61-4161-D5D504F23885}"/>
          </ac:spMkLst>
        </pc:spChg>
        <pc:spChg chg="mod">
          <ac:chgData name="Hajo Neu" userId="b22699c648373faa" providerId="LiveId" clId="{783DF08C-74A5-4D7B-A80C-70227E356045}" dt="2023-06-20T07:03:59.061" v="88" actId="113"/>
          <ac:spMkLst>
            <pc:docMk/>
            <pc:sldMk cId="1154951315" sldId="273"/>
            <ac:spMk id="9" creationId="{7B2C6B3E-4BF4-3FF0-66CA-954B612BC880}"/>
          </ac:spMkLst>
        </pc:spChg>
        <pc:picChg chg="mod">
          <ac:chgData name="Hajo Neu" userId="b22699c648373faa" providerId="LiveId" clId="{783DF08C-74A5-4D7B-A80C-70227E356045}" dt="2023-06-20T07:03:46.448" v="86" actId="1076"/>
          <ac:picMkLst>
            <pc:docMk/>
            <pc:sldMk cId="1154951315" sldId="273"/>
            <ac:picMk id="10" creationId="{34F8EFE3-D862-1184-055A-22B600BE79F5}"/>
          </ac:picMkLst>
        </pc:picChg>
        <pc:picChg chg="mod">
          <ac:chgData name="Hajo Neu" userId="b22699c648373faa" providerId="LiveId" clId="{783DF08C-74A5-4D7B-A80C-70227E356045}" dt="2023-06-20T07:03:50.872" v="87" actId="1076"/>
          <ac:picMkLst>
            <pc:docMk/>
            <pc:sldMk cId="1154951315" sldId="273"/>
            <ac:picMk id="1026" creationId="{3B8C6E60-346E-D2EF-9990-DA68288C1B61}"/>
          </ac:picMkLst>
        </pc:picChg>
        <pc:picChg chg="mod">
          <ac:chgData name="Hajo Neu" userId="b22699c648373faa" providerId="LiveId" clId="{783DF08C-74A5-4D7B-A80C-70227E356045}" dt="2023-06-20T07:03:34.456" v="84" actId="1076"/>
          <ac:picMkLst>
            <pc:docMk/>
            <pc:sldMk cId="1154951315" sldId="273"/>
            <ac:picMk id="1028" creationId="{A9AD373E-193B-F28A-C869-E958F1C8CCC6}"/>
          </ac:picMkLst>
        </pc:picChg>
      </pc:sldChg>
      <pc:sldChg chg="modSp mod">
        <pc:chgData name="Hajo Neu" userId="b22699c648373faa" providerId="LiveId" clId="{783DF08C-74A5-4D7B-A80C-70227E356045}" dt="2023-06-20T07:01:45.625" v="58" actId="14100"/>
        <pc:sldMkLst>
          <pc:docMk/>
          <pc:sldMk cId="1419413577" sldId="274"/>
        </pc:sldMkLst>
        <pc:picChg chg="mod">
          <ac:chgData name="Hajo Neu" userId="b22699c648373faa" providerId="LiveId" clId="{783DF08C-74A5-4D7B-A80C-70227E356045}" dt="2023-06-20T07:01:45.625" v="58" actId="14100"/>
          <ac:picMkLst>
            <pc:docMk/>
            <pc:sldMk cId="1419413577" sldId="274"/>
            <ac:picMk id="12" creationId="{CA960EED-7544-06EE-D823-2B1EF402F0A3}"/>
          </ac:picMkLst>
        </pc:picChg>
        <pc:picChg chg="mod">
          <ac:chgData name="Hajo Neu" userId="b22699c648373faa" providerId="LiveId" clId="{783DF08C-74A5-4D7B-A80C-70227E356045}" dt="2023-06-20T07:01:35.729" v="56" actId="1076"/>
          <ac:picMkLst>
            <pc:docMk/>
            <pc:sldMk cId="1419413577" sldId="274"/>
            <ac:picMk id="19" creationId="{FD9F1A55-CF3B-4ADD-28C0-7F55F9B9D518}"/>
          </ac:picMkLst>
        </pc:picChg>
        <pc:picChg chg="mod">
          <ac:chgData name="Hajo Neu" userId="b22699c648373faa" providerId="LiveId" clId="{783DF08C-74A5-4D7B-A80C-70227E356045}" dt="2023-06-20T07:01:29.865" v="54" actId="14100"/>
          <ac:picMkLst>
            <pc:docMk/>
            <pc:sldMk cId="1419413577" sldId="274"/>
            <ac:picMk id="21" creationId="{74B3D839-EC0F-DB52-3183-1CCDEA00F840}"/>
          </ac:picMkLst>
        </pc:picChg>
      </pc:sldChg>
      <pc:sldChg chg="modSp mod">
        <pc:chgData name="Hajo Neu" userId="b22699c648373faa" providerId="LiveId" clId="{783DF08C-74A5-4D7B-A80C-70227E356045}" dt="2023-06-20T07:03:04.472" v="80" actId="1076"/>
        <pc:sldMkLst>
          <pc:docMk/>
          <pc:sldMk cId="2343444436" sldId="275"/>
        </pc:sldMkLst>
        <pc:spChg chg="mod">
          <ac:chgData name="Hajo Neu" userId="b22699c648373faa" providerId="LiveId" clId="{783DF08C-74A5-4D7B-A80C-70227E356045}" dt="2023-06-20T07:03:04.472" v="80" actId="1076"/>
          <ac:spMkLst>
            <pc:docMk/>
            <pc:sldMk cId="2343444436" sldId="275"/>
            <ac:spMk id="3" creationId="{A8FE276E-BCC6-B7A9-D8E8-60718AA3BE6A}"/>
          </ac:spMkLst>
        </pc:spChg>
        <pc:picChg chg="mod">
          <ac:chgData name="Hajo Neu" userId="b22699c648373faa" providerId="LiveId" clId="{783DF08C-74A5-4D7B-A80C-70227E356045}" dt="2023-06-20T07:02:36.233" v="67" actId="1076"/>
          <ac:picMkLst>
            <pc:docMk/>
            <pc:sldMk cId="2343444436" sldId="275"/>
            <ac:picMk id="6" creationId="{32765C31-701B-3759-90D5-96EFF041FECF}"/>
          </ac:picMkLst>
        </pc:picChg>
        <pc:picChg chg="mod">
          <ac:chgData name="Hajo Neu" userId="b22699c648373faa" providerId="LiveId" clId="{783DF08C-74A5-4D7B-A80C-70227E356045}" dt="2023-06-20T07:02:37.921" v="68" actId="1076"/>
          <ac:picMkLst>
            <pc:docMk/>
            <pc:sldMk cId="2343444436" sldId="275"/>
            <ac:picMk id="13" creationId="{C4BF3290-E43E-DC37-0E7A-6941712A55FB}"/>
          </ac:picMkLst>
        </pc:picChg>
        <pc:picChg chg="mod">
          <ac:chgData name="Hajo Neu" userId="b22699c648373faa" providerId="LiveId" clId="{783DF08C-74A5-4D7B-A80C-70227E356045}" dt="2023-06-20T07:02:39.993" v="69" actId="14100"/>
          <ac:picMkLst>
            <pc:docMk/>
            <pc:sldMk cId="2343444436" sldId="275"/>
            <ac:picMk id="15" creationId="{13D518B9-6F47-2D4B-4C0C-4A55EF9E85FF}"/>
          </ac:picMkLst>
        </pc:picChg>
        <pc:picChg chg="mod">
          <ac:chgData name="Hajo Neu" userId="b22699c648373faa" providerId="LiveId" clId="{783DF08C-74A5-4D7B-A80C-70227E356045}" dt="2023-06-20T07:02:42.784" v="70" actId="14100"/>
          <ac:picMkLst>
            <pc:docMk/>
            <pc:sldMk cId="2343444436" sldId="275"/>
            <ac:picMk id="17" creationId="{3F08A483-73B1-E645-B0F3-BC727A45B9DC}"/>
          </ac:picMkLst>
        </pc:picChg>
      </pc:sldChg>
      <pc:sldChg chg="del">
        <pc:chgData name="Hajo Neu" userId="b22699c648373faa" providerId="LiveId" clId="{783DF08C-74A5-4D7B-A80C-70227E356045}" dt="2023-06-19T13:43:10.820" v="15" actId="47"/>
        <pc:sldMkLst>
          <pc:docMk/>
          <pc:sldMk cId="4006742316" sldId="276"/>
        </pc:sldMkLst>
      </pc:sldChg>
      <pc:sldChg chg="del">
        <pc:chgData name="Hajo Neu" userId="b22699c648373faa" providerId="LiveId" clId="{783DF08C-74A5-4D7B-A80C-70227E356045}" dt="2023-06-19T13:41:28.645" v="6" actId="2696"/>
        <pc:sldMkLst>
          <pc:docMk/>
          <pc:sldMk cId="1655469738" sldId="277"/>
        </pc:sldMkLst>
      </pc:sldChg>
      <pc:sldChg chg="delSp modSp del mod ord">
        <pc:chgData name="Hajo Neu" userId="b22699c648373faa" providerId="LiveId" clId="{783DF08C-74A5-4D7B-A80C-70227E356045}" dt="2023-06-20T06:46:32.973" v="33" actId="2696"/>
        <pc:sldMkLst>
          <pc:docMk/>
          <pc:sldMk cId="10580539" sldId="279"/>
        </pc:sldMkLst>
        <pc:spChg chg="del mod">
          <ac:chgData name="Hajo Neu" userId="b22699c648373faa" providerId="LiveId" clId="{783DF08C-74A5-4D7B-A80C-70227E356045}" dt="2023-06-19T13:41:18.025" v="4" actId="478"/>
          <ac:spMkLst>
            <pc:docMk/>
            <pc:sldMk cId="10580539" sldId="279"/>
            <ac:spMk id="2" creationId="{D73ADF9C-6AEB-CB7E-C507-EF2B9B76C1E6}"/>
          </ac:spMkLst>
        </pc:spChg>
        <pc:spChg chg="mod">
          <ac:chgData name="Hajo Neu" userId="b22699c648373faa" providerId="LiveId" clId="{783DF08C-74A5-4D7B-A80C-70227E356045}" dt="2023-06-19T13:41:21.195" v="5" actId="20577"/>
          <ac:spMkLst>
            <pc:docMk/>
            <pc:sldMk cId="10580539" sldId="279"/>
            <ac:spMk id="3" creationId="{00000000-0000-0000-0000-000000000000}"/>
          </ac:spMkLst>
        </pc:spChg>
      </pc:sldChg>
      <pc:sldChg chg="add">
        <pc:chgData name="Hajo Neu" userId="b22699c648373faa" providerId="LiveId" clId="{783DF08C-74A5-4D7B-A80C-70227E356045}" dt="2023-06-20T07:24:30.672" v="226" actId="2890"/>
        <pc:sldMkLst>
          <pc:docMk/>
          <pc:sldMk cId="2327191855" sldId="281"/>
        </pc:sldMkLst>
      </pc:sldChg>
      <pc:sldChg chg="del">
        <pc:chgData name="Hajo Neu" userId="b22699c648373faa" providerId="LiveId" clId="{783DF08C-74A5-4D7B-A80C-70227E356045}" dt="2023-06-19T13:41:11.005" v="2" actId="2696"/>
        <pc:sldMkLst>
          <pc:docMk/>
          <pc:sldMk cId="2542878083" sldId="281"/>
        </pc:sldMkLst>
      </pc:sldChg>
      <pc:sldMasterChg chg="modSldLayout">
        <pc:chgData name="Hajo Neu" userId="b22699c648373faa" providerId="LiveId" clId="{783DF08C-74A5-4D7B-A80C-70227E356045}" dt="2023-06-19T13:41:00.182" v="0" actId="478"/>
        <pc:sldMasterMkLst>
          <pc:docMk/>
          <pc:sldMasterMk cId="3493340958" sldId="2147483648"/>
        </pc:sldMasterMkLst>
        <pc:sldLayoutChg chg="delSp mod">
          <pc:chgData name="Hajo Neu" userId="b22699c648373faa" providerId="LiveId" clId="{783DF08C-74A5-4D7B-A80C-70227E356045}" dt="2023-06-19T13:41:00.182" v="0" actId="478"/>
          <pc:sldLayoutMkLst>
            <pc:docMk/>
            <pc:sldMasterMk cId="3493340958" sldId="2147483648"/>
            <pc:sldLayoutMk cId="280380375" sldId="2147483654"/>
          </pc:sldLayoutMkLst>
          <pc:picChg chg="del">
            <ac:chgData name="Hajo Neu" userId="b22699c648373faa" providerId="LiveId" clId="{783DF08C-74A5-4D7B-A80C-70227E356045}" dt="2023-06-19T13:41:00.182" v="0" actId="478"/>
            <ac:picMkLst>
              <pc:docMk/>
              <pc:sldMasterMk cId="3493340958" sldId="2147483648"/>
              <pc:sldLayoutMk cId="280380375" sldId="2147483654"/>
              <ac:picMk id="7" creationId="{00000000-0000-0000-0000-000000000000}"/>
            </ac:picMkLst>
          </pc:picChg>
        </pc:sldLayoutChg>
      </pc:sldMasterChg>
    </pc:docChg>
  </pc:docChgLst>
  <pc:docChgLst>
    <pc:chgData name="Hajo Neu" userId="b22699c648373faa" providerId="LiveId" clId="{27B15445-43F3-48FB-8E48-EBAE2B0238D4}"/>
    <pc:docChg chg="undo custSel addSld delSld modSld sldOrd">
      <pc:chgData name="Hajo Neu" userId="b22699c648373faa" providerId="LiveId" clId="{27B15445-43F3-48FB-8E48-EBAE2B0238D4}" dt="2023-05-24T17:13:16.515" v="734" actId="113"/>
      <pc:docMkLst>
        <pc:docMk/>
      </pc:docMkLst>
      <pc:sldChg chg="modSp mod">
        <pc:chgData name="Hajo Neu" userId="b22699c648373faa" providerId="LiveId" clId="{27B15445-43F3-48FB-8E48-EBAE2B0238D4}" dt="2023-05-24T17:06:17.361" v="663" actId="14100"/>
        <pc:sldMkLst>
          <pc:docMk/>
          <pc:sldMk cId="852124194" sldId="256"/>
        </pc:sldMkLst>
        <pc:spChg chg="mod">
          <ac:chgData name="Hajo Neu" userId="b22699c648373faa" providerId="LiveId" clId="{27B15445-43F3-48FB-8E48-EBAE2B0238D4}" dt="2023-05-24T17:06:04.073" v="657" actId="1076"/>
          <ac:spMkLst>
            <pc:docMk/>
            <pc:sldMk cId="852124194" sldId="256"/>
            <ac:spMk id="2" creationId="{92BAC05A-00AF-1B8D-4AB8-A914339F0B10}"/>
          </ac:spMkLst>
        </pc:spChg>
        <pc:spChg chg="mod">
          <ac:chgData name="Hajo Neu" userId="b22699c648373faa" providerId="LiveId" clId="{27B15445-43F3-48FB-8E48-EBAE2B0238D4}" dt="2023-05-24T17:06:11.841" v="660" actId="1076"/>
          <ac:spMkLst>
            <pc:docMk/>
            <pc:sldMk cId="852124194" sldId="256"/>
            <ac:spMk id="7" creationId="{7DDCECB2-6AD7-127C-2437-E55C126BA1A4}"/>
          </ac:spMkLst>
        </pc:spChg>
        <pc:picChg chg="mod">
          <ac:chgData name="Hajo Neu" userId="b22699c648373faa" providerId="LiveId" clId="{27B15445-43F3-48FB-8E48-EBAE2B0238D4}" dt="2023-05-24T17:06:13.593" v="661" actId="1076"/>
          <ac:picMkLst>
            <pc:docMk/>
            <pc:sldMk cId="852124194" sldId="256"/>
            <ac:picMk id="8" creationId="{F9EA8C36-26FA-3621-E61A-1BF99D124BA4}"/>
          </ac:picMkLst>
        </pc:picChg>
        <pc:picChg chg="mod">
          <ac:chgData name="Hajo Neu" userId="b22699c648373faa" providerId="LiveId" clId="{27B15445-43F3-48FB-8E48-EBAE2B0238D4}" dt="2023-05-24T17:06:17.361" v="663" actId="14100"/>
          <ac:picMkLst>
            <pc:docMk/>
            <pc:sldMk cId="852124194" sldId="256"/>
            <ac:picMk id="10" creationId="{C5B8F709-36A4-FA8B-AC2E-72253431C2DA}"/>
          </ac:picMkLst>
        </pc:picChg>
      </pc:sldChg>
      <pc:sldChg chg="modSp mod">
        <pc:chgData name="Hajo Neu" userId="b22699c648373faa" providerId="LiveId" clId="{27B15445-43F3-48FB-8E48-EBAE2B0238D4}" dt="2023-05-24T17:07:04.892" v="667" actId="6549"/>
        <pc:sldMkLst>
          <pc:docMk/>
          <pc:sldMk cId="2985812945" sldId="258"/>
        </pc:sldMkLst>
        <pc:spChg chg="mod">
          <ac:chgData name="Hajo Neu" userId="b22699c648373faa" providerId="LiveId" clId="{27B15445-43F3-48FB-8E48-EBAE2B0238D4}" dt="2023-05-24T17:07:04.892" v="667" actId="6549"/>
          <ac:spMkLst>
            <pc:docMk/>
            <pc:sldMk cId="2985812945" sldId="258"/>
            <ac:spMk id="3" creationId="{A8FE276E-BCC6-B7A9-D8E8-60718AA3BE6A}"/>
          </ac:spMkLst>
        </pc:spChg>
      </pc:sldChg>
      <pc:sldChg chg="modSp mod">
        <pc:chgData name="Hajo Neu" userId="b22699c648373faa" providerId="LiveId" clId="{27B15445-43F3-48FB-8E48-EBAE2B0238D4}" dt="2023-05-24T17:07:38.240" v="679" actId="14100"/>
        <pc:sldMkLst>
          <pc:docMk/>
          <pc:sldMk cId="3981795286" sldId="260"/>
        </pc:sldMkLst>
        <pc:spChg chg="mod">
          <ac:chgData name="Hajo Neu" userId="b22699c648373faa" providerId="LiveId" clId="{27B15445-43F3-48FB-8E48-EBAE2B0238D4}" dt="2023-05-24T17:07:38.240" v="679" actId="14100"/>
          <ac:spMkLst>
            <pc:docMk/>
            <pc:sldMk cId="3981795286" sldId="260"/>
            <ac:spMk id="3" creationId="{A8FE276E-BCC6-B7A9-D8E8-60718AA3BE6A}"/>
          </ac:spMkLst>
        </pc:spChg>
        <pc:spChg chg="mod">
          <ac:chgData name="Hajo Neu" userId="b22699c648373faa" providerId="LiveId" clId="{27B15445-43F3-48FB-8E48-EBAE2B0238D4}" dt="2023-05-24T17:07:13.193" v="668" actId="1076"/>
          <ac:spMkLst>
            <pc:docMk/>
            <pc:sldMk cId="3981795286" sldId="260"/>
            <ac:spMk id="11" creationId="{ADABD64F-221C-51F3-9B49-092A29F3E5BA}"/>
          </ac:spMkLst>
        </pc:spChg>
        <pc:picChg chg="mod">
          <ac:chgData name="Hajo Neu" userId="b22699c648373faa" providerId="LiveId" clId="{27B15445-43F3-48FB-8E48-EBAE2B0238D4}" dt="2023-05-24T17:07:23.256" v="672" actId="14100"/>
          <ac:picMkLst>
            <pc:docMk/>
            <pc:sldMk cId="3981795286" sldId="260"/>
            <ac:picMk id="13" creationId="{82C26408-3ADC-5D73-DCCE-04280624BA7E}"/>
          </ac:picMkLst>
        </pc:picChg>
      </pc:sldChg>
      <pc:sldChg chg="addSp modSp mod ord">
        <pc:chgData name="Hajo Neu" userId="b22699c648373faa" providerId="LiveId" clId="{27B15445-43F3-48FB-8E48-EBAE2B0238D4}" dt="2023-05-24T17:04:58.841" v="655" actId="14100"/>
        <pc:sldMkLst>
          <pc:docMk/>
          <pc:sldMk cId="1230144594" sldId="261"/>
        </pc:sldMkLst>
        <pc:spChg chg="mod">
          <ac:chgData name="Hajo Neu" userId="b22699c648373faa" providerId="LiveId" clId="{27B15445-43F3-48FB-8E48-EBAE2B0238D4}" dt="2023-05-24T17:04:58.841" v="655" actId="14100"/>
          <ac:spMkLst>
            <pc:docMk/>
            <pc:sldMk cId="1230144594" sldId="261"/>
            <ac:spMk id="3" creationId="{00000000-0000-0000-0000-000000000000}"/>
          </ac:spMkLst>
        </pc:spChg>
        <pc:spChg chg="add mod">
          <ac:chgData name="Hajo Neu" userId="b22699c648373faa" providerId="LiveId" clId="{27B15445-43F3-48FB-8E48-EBAE2B0238D4}" dt="2023-05-24T16:48:37.411" v="471" actId="1076"/>
          <ac:spMkLst>
            <pc:docMk/>
            <pc:sldMk cId="1230144594" sldId="261"/>
            <ac:spMk id="4" creationId="{B74E2747-9CAF-B2EF-39B6-DCD55F06682E}"/>
          </ac:spMkLst>
        </pc:spChg>
        <pc:spChg chg="mod">
          <ac:chgData name="Hajo Neu" userId="b22699c648373faa" providerId="LiveId" clId="{27B15445-43F3-48FB-8E48-EBAE2B0238D4}" dt="2023-05-24T16:14:25.618" v="418"/>
          <ac:spMkLst>
            <pc:docMk/>
            <pc:sldMk cId="1230144594" sldId="261"/>
            <ac:spMk id="8" creationId="{22AAC5CC-7B9D-D99A-62B4-E89115D762D7}"/>
          </ac:spMkLst>
        </pc:spChg>
        <pc:picChg chg="add mod">
          <ac:chgData name="Hajo Neu" userId="b22699c648373faa" providerId="LiveId" clId="{27B15445-43F3-48FB-8E48-EBAE2B0238D4}" dt="2023-05-24T16:48:40.603" v="472" actId="1076"/>
          <ac:picMkLst>
            <pc:docMk/>
            <pc:sldMk cId="1230144594" sldId="261"/>
            <ac:picMk id="1026" creationId="{C8DC4D89-D37E-9832-F8FF-51CA174BFF38}"/>
          </ac:picMkLst>
        </pc:picChg>
      </pc:sldChg>
      <pc:sldChg chg="modSp mod">
        <pc:chgData name="Hajo Neu" userId="b22699c648373faa" providerId="LiveId" clId="{27B15445-43F3-48FB-8E48-EBAE2B0238D4}" dt="2023-05-24T17:13:16.515" v="734" actId="113"/>
        <pc:sldMkLst>
          <pc:docMk/>
          <pc:sldMk cId="696906438" sldId="262"/>
        </pc:sldMkLst>
        <pc:spChg chg="mod">
          <ac:chgData name="Hajo Neu" userId="b22699c648373faa" providerId="LiveId" clId="{27B15445-43F3-48FB-8E48-EBAE2B0238D4}" dt="2023-05-24T17:08:20.378" v="685" actId="1076"/>
          <ac:spMkLst>
            <pc:docMk/>
            <pc:sldMk cId="696906438" sldId="262"/>
            <ac:spMk id="2" creationId="{54689530-3D00-9D56-6E5D-761F725D90E2}"/>
          </ac:spMkLst>
        </pc:spChg>
        <pc:graphicFrameChg chg="mod">
          <ac:chgData name="Hajo Neu" userId="b22699c648373faa" providerId="LiveId" clId="{27B15445-43F3-48FB-8E48-EBAE2B0238D4}" dt="2023-05-24T17:13:16.515" v="734" actId="113"/>
          <ac:graphicFrameMkLst>
            <pc:docMk/>
            <pc:sldMk cId="696906438" sldId="262"/>
            <ac:graphicFrameMk id="6" creationId="{2C22A6C2-C0DF-DF98-8946-937BC8EB531D}"/>
          </ac:graphicFrameMkLst>
        </pc:graphicFrameChg>
      </pc:sldChg>
      <pc:sldChg chg="addSp delSp modSp mod">
        <pc:chgData name="Hajo Neu" userId="b22699c648373faa" providerId="LiveId" clId="{27B15445-43F3-48FB-8E48-EBAE2B0238D4}" dt="2023-05-24T17:09:51.623" v="716" actId="1076"/>
        <pc:sldMkLst>
          <pc:docMk/>
          <pc:sldMk cId="2406131176" sldId="270"/>
        </pc:sldMkLst>
        <pc:spChg chg="del mod">
          <ac:chgData name="Hajo Neu" userId="b22699c648373faa" providerId="LiveId" clId="{27B15445-43F3-48FB-8E48-EBAE2B0238D4}" dt="2023-05-24T09:10:20.427" v="84"/>
          <ac:spMkLst>
            <pc:docMk/>
            <pc:sldMk cId="2406131176" sldId="270"/>
            <ac:spMk id="2" creationId="{3FEFE5E9-BF75-8D46-DB12-4DD91C750102}"/>
          </ac:spMkLst>
        </pc:spChg>
        <pc:spChg chg="add mod">
          <ac:chgData name="Hajo Neu" userId="b22699c648373faa" providerId="LiveId" clId="{27B15445-43F3-48FB-8E48-EBAE2B0238D4}" dt="2023-05-24T16:59:49.805" v="637" actId="14100"/>
          <ac:spMkLst>
            <pc:docMk/>
            <pc:sldMk cId="2406131176" sldId="270"/>
            <ac:spMk id="3" creationId="{99516505-BAC5-1F38-7F95-8564D2922E92}"/>
          </ac:spMkLst>
        </pc:spChg>
        <pc:spChg chg="del mod">
          <ac:chgData name="Hajo Neu" userId="b22699c648373faa" providerId="LiveId" clId="{27B15445-43F3-48FB-8E48-EBAE2B0238D4}" dt="2023-05-24T09:42:55.842" v="288" actId="478"/>
          <ac:spMkLst>
            <pc:docMk/>
            <pc:sldMk cId="2406131176" sldId="270"/>
            <ac:spMk id="12" creationId="{D75516F7-8AC0-A51F-4F63-18C66A72D9A7}"/>
          </ac:spMkLst>
        </pc:spChg>
        <pc:spChg chg="add del mod">
          <ac:chgData name="Hajo Neu" userId="b22699c648373faa" providerId="LiveId" clId="{27B15445-43F3-48FB-8E48-EBAE2B0238D4}" dt="2023-05-24T09:42:59.118" v="289" actId="478"/>
          <ac:spMkLst>
            <pc:docMk/>
            <pc:sldMk cId="2406131176" sldId="270"/>
            <ac:spMk id="15" creationId="{AF4D5CBB-80A6-9591-D7D8-D46350CFBBCC}"/>
          </ac:spMkLst>
        </pc:spChg>
        <pc:picChg chg="add mod modCrop">
          <ac:chgData name="Hajo Neu" userId="b22699c648373faa" providerId="LiveId" clId="{27B15445-43F3-48FB-8E48-EBAE2B0238D4}" dt="2023-05-24T17:00:26.540" v="643" actId="1076"/>
          <ac:picMkLst>
            <pc:docMk/>
            <pc:sldMk cId="2406131176" sldId="270"/>
            <ac:picMk id="4" creationId="{84C05965-173E-F533-26F1-AE7D37AEDBF8}"/>
          </ac:picMkLst>
        </pc:picChg>
        <pc:picChg chg="add mod">
          <ac:chgData name="Hajo Neu" userId="b22699c648373faa" providerId="LiveId" clId="{27B15445-43F3-48FB-8E48-EBAE2B0238D4}" dt="2023-05-24T17:09:51.623" v="716" actId="1076"/>
          <ac:picMkLst>
            <pc:docMk/>
            <pc:sldMk cId="2406131176" sldId="270"/>
            <ac:picMk id="6" creationId="{54AE96DD-B02D-C866-D91F-FB8777D4D1EC}"/>
          </ac:picMkLst>
        </pc:picChg>
        <pc:picChg chg="mod">
          <ac:chgData name="Hajo Neu" userId="b22699c648373faa" providerId="LiveId" clId="{27B15445-43F3-48FB-8E48-EBAE2B0238D4}" dt="2023-05-24T17:09:46.719" v="715" actId="1076"/>
          <ac:picMkLst>
            <pc:docMk/>
            <pc:sldMk cId="2406131176" sldId="270"/>
            <ac:picMk id="7" creationId="{91F4149E-73E8-A64C-CFDD-89CCF2BAEF98}"/>
          </ac:picMkLst>
        </pc:picChg>
        <pc:picChg chg="add mod">
          <ac:chgData name="Hajo Neu" userId="b22699c648373faa" providerId="LiveId" clId="{27B15445-43F3-48FB-8E48-EBAE2B0238D4}" dt="2023-05-24T09:18:59.067" v="140" actId="208"/>
          <ac:picMkLst>
            <pc:docMk/>
            <pc:sldMk cId="2406131176" sldId="270"/>
            <ac:picMk id="9" creationId="{98AA912D-8873-0046-0935-B333281E9309}"/>
          </ac:picMkLst>
        </pc:picChg>
        <pc:picChg chg="add mod">
          <ac:chgData name="Hajo Neu" userId="b22699c648373faa" providerId="LiveId" clId="{27B15445-43F3-48FB-8E48-EBAE2B0238D4}" dt="2023-05-24T09:18:44.838" v="139" actId="108"/>
          <ac:picMkLst>
            <pc:docMk/>
            <pc:sldMk cId="2406131176" sldId="270"/>
            <ac:picMk id="11" creationId="{AE15F5DF-DF5A-9B7E-7222-CBA3121853FB}"/>
          </ac:picMkLst>
        </pc:picChg>
        <pc:picChg chg="mod modCrop">
          <ac:chgData name="Hajo Neu" userId="b22699c648373faa" providerId="LiveId" clId="{27B15445-43F3-48FB-8E48-EBAE2B0238D4}" dt="2023-05-24T16:59:55.303" v="639" actId="1076"/>
          <ac:picMkLst>
            <pc:docMk/>
            <pc:sldMk cId="2406131176" sldId="270"/>
            <ac:picMk id="14" creationId="{37923E50-23C3-3FC8-7974-803E6F75ACD3}"/>
          </ac:picMkLst>
        </pc:picChg>
        <pc:picChg chg="del">
          <ac:chgData name="Hajo Neu" userId="b22699c648373faa" providerId="LiveId" clId="{27B15445-43F3-48FB-8E48-EBAE2B0238D4}" dt="2023-05-24T09:11:04.080" v="93" actId="478"/>
          <ac:picMkLst>
            <pc:docMk/>
            <pc:sldMk cId="2406131176" sldId="270"/>
            <ac:picMk id="16" creationId="{EF9C8E8D-65E7-B74A-E013-835284729890}"/>
          </ac:picMkLst>
        </pc:picChg>
        <pc:picChg chg="mod">
          <ac:chgData name="Hajo Neu" userId="b22699c648373faa" providerId="LiveId" clId="{27B15445-43F3-48FB-8E48-EBAE2B0238D4}" dt="2023-05-24T17:00:27.612" v="644" actId="1076"/>
          <ac:picMkLst>
            <pc:docMk/>
            <pc:sldMk cId="2406131176" sldId="270"/>
            <ac:picMk id="2052" creationId="{441BBAB5-E951-7384-F949-028BEB9062C9}"/>
          </ac:picMkLst>
        </pc:picChg>
      </pc:sldChg>
      <pc:sldChg chg="addSp delSp modSp mod">
        <pc:chgData name="Hajo Neu" userId="b22699c648373faa" providerId="LiveId" clId="{27B15445-43F3-48FB-8E48-EBAE2B0238D4}" dt="2023-05-24T09:42:30.504" v="284" actId="931"/>
        <pc:sldMkLst>
          <pc:docMk/>
          <pc:sldMk cId="605510597" sldId="271"/>
        </pc:sldMkLst>
        <pc:spChg chg="mod">
          <ac:chgData name="Hajo Neu" userId="b22699c648373faa" providerId="LiveId" clId="{27B15445-43F3-48FB-8E48-EBAE2B0238D4}" dt="2023-05-24T09:11:29.363" v="102" actId="20577"/>
          <ac:spMkLst>
            <pc:docMk/>
            <pc:sldMk cId="605510597" sldId="271"/>
            <ac:spMk id="2" creationId="{B11A9252-A3AF-2465-1241-10B84BC457E9}"/>
          </ac:spMkLst>
        </pc:spChg>
        <pc:spChg chg="del mod">
          <ac:chgData name="Hajo Neu" userId="b22699c648373faa" providerId="LiveId" clId="{27B15445-43F3-48FB-8E48-EBAE2B0238D4}" dt="2023-05-24T09:11:29.874" v="104"/>
          <ac:spMkLst>
            <pc:docMk/>
            <pc:sldMk cId="605510597" sldId="271"/>
            <ac:spMk id="4" creationId="{AA03D110-344A-AD82-46D1-9EB6891708D1}"/>
          </ac:spMkLst>
        </pc:spChg>
        <pc:picChg chg="add mod">
          <ac:chgData name="Hajo Neu" userId="b22699c648373faa" providerId="LiveId" clId="{27B15445-43F3-48FB-8E48-EBAE2B0238D4}" dt="2023-05-24T09:42:30.504" v="284" actId="931"/>
          <ac:picMkLst>
            <pc:docMk/>
            <pc:sldMk cId="605510597" sldId="271"/>
            <ac:picMk id="5" creationId="{C75ADF59-269B-3BE1-5136-A59476EB5B9E}"/>
          </ac:picMkLst>
        </pc:picChg>
      </pc:sldChg>
      <pc:sldChg chg="modSp mod">
        <pc:chgData name="Hajo Neu" userId="b22699c648373faa" providerId="LiveId" clId="{27B15445-43F3-48FB-8E48-EBAE2B0238D4}" dt="2023-05-24T17:12:17.957" v="732" actId="1076"/>
        <pc:sldMkLst>
          <pc:docMk/>
          <pc:sldMk cId="1716785865" sldId="272"/>
        </pc:sldMkLst>
        <pc:spChg chg="mod">
          <ac:chgData name="Hajo Neu" userId="b22699c648373faa" providerId="LiveId" clId="{27B15445-43F3-48FB-8E48-EBAE2B0238D4}" dt="2023-05-24T09:43:11.799" v="291" actId="20577"/>
          <ac:spMkLst>
            <pc:docMk/>
            <pc:sldMk cId="1716785865" sldId="272"/>
            <ac:spMk id="2" creationId="{B11A9252-A3AF-2465-1241-10B84BC457E9}"/>
          </ac:spMkLst>
        </pc:spChg>
        <pc:spChg chg="mod">
          <ac:chgData name="Hajo Neu" userId="b22699c648373faa" providerId="LiveId" clId="{27B15445-43F3-48FB-8E48-EBAE2B0238D4}" dt="2023-05-24T17:12:17.957" v="732" actId="1076"/>
          <ac:spMkLst>
            <pc:docMk/>
            <pc:sldMk cId="1716785865" sldId="272"/>
            <ac:spMk id="4" creationId="{AA03D110-344A-AD82-46D1-9EB6891708D1}"/>
          </ac:spMkLst>
        </pc:spChg>
      </pc:sldChg>
      <pc:sldChg chg="modSp mod">
        <pc:chgData name="Hajo Neu" userId="b22699c648373faa" providerId="LiveId" clId="{27B15445-43F3-48FB-8E48-EBAE2B0238D4}" dt="2023-05-24T17:06:40.673" v="666" actId="1076"/>
        <pc:sldMkLst>
          <pc:docMk/>
          <pc:sldMk cId="1154951315" sldId="273"/>
        </pc:sldMkLst>
        <pc:spChg chg="mod">
          <ac:chgData name="Hajo Neu" userId="b22699c648373faa" providerId="LiveId" clId="{27B15445-43F3-48FB-8E48-EBAE2B0238D4}" dt="2023-05-24T17:06:29.001" v="665" actId="1076"/>
          <ac:spMkLst>
            <pc:docMk/>
            <pc:sldMk cId="1154951315" sldId="273"/>
            <ac:spMk id="4" creationId="{E42FF53E-5591-0F24-5AD8-1E3B7A994520}"/>
          </ac:spMkLst>
        </pc:spChg>
        <pc:picChg chg="mod">
          <ac:chgData name="Hajo Neu" userId="b22699c648373faa" providerId="LiveId" clId="{27B15445-43F3-48FB-8E48-EBAE2B0238D4}" dt="2023-05-24T17:06:40.673" v="666" actId="1076"/>
          <ac:picMkLst>
            <pc:docMk/>
            <pc:sldMk cId="1154951315" sldId="273"/>
            <ac:picMk id="1028" creationId="{A9AD373E-193B-F28A-C869-E958F1C8CCC6}"/>
          </ac:picMkLst>
        </pc:picChg>
      </pc:sldChg>
      <pc:sldChg chg="modSp mod">
        <pc:chgData name="Hajo Neu" userId="b22699c648373faa" providerId="LiveId" clId="{27B15445-43F3-48FB-8E48-EBAE2B0238D4}" dt="2023-05-24T17:07:55.912" v="683" actId="14100"/>
        <pc:sldMkLst>
          <pc:docMk/>
          <pc:sldMk cId="1419413577" sldId="274"/>
        </pc:sldMkLst>
        <pc:spChg chg="mod">
          <ac:chgData name="Hajo Neu" userId="b22699c648373faa" providerId="LiveId" clId="{27B15445-43F3-48FB-8E48-EBAE2B0238D4}" dt="2023-05-24T17:07:50.689" v="681" actId="255"/>
          <ac:spMkLst>
            <pc:docMk/>
            <pc:sldMk cId="1419413577" sldId="274"/>
            <ac:spMk id="3" creationId="{A8FE276E-BCC6-B7A9-D8E8-60718AA3BE6A}"/>
          </ac:spMkLst>
        </pc:spChg>
        <pc:picChg chg="mod">
          <ac:chgData name="Hajo Neu" userId="b22699c648373faa" providerId="LiveId" clId="{27B15445-43F3-48FB-8E48-EBAE2B0238D4}" dt="2023-05-24T17:07:55.912" v="683" actId="14100"/>
          <ac:picMkLst>
            <pc:docMk/>
            <pc:sldMk cId="1419413577" sldId="274"/>
            <ac:picMk id="19" creationId="{FD9F1A55-CF3B-4ADD-28C0-7F55F9B9D518}"/>
          </ac:picMkLst>
        </pc:picChg>
      </pc:sldChg>
      <pc:sldChg chg="modSp mod">
        <pc:chgData name="Hajo Neu" userId="b22699c648373faa" providerId="LiveId" clId="{27B15445-43F3-48FB-8E48-EBAE2B0238D4}" dt="2023-05-24T17:08:05.248" v="684" actId="1076"/>
        <pc:sldMkLst>
          <pc:docMk/>
          <pc:sldMk cId="2343444436" sldId="275"/>
        </pc:sldMkLst>
        <pc:spChg chg="mod">
          <ac:chgData name="Hajo Neu" userId="b22699c648373faa" providerId="LiveId" clId="{27B15445-43F3-48FB-8E48-EBAE2B0238D4}" dt="2023-05-24T17:08:05.248" v="684" actId="1076"/>
          <ac:spMkLst>
            <pc:docMk/>
            <pc:sldMk cId="2343444436" sldId="275"/>
            <ac:spMk id="7" creationId="{065E04EA-57A3-1BFA-D10D-2B4374BA09E3}"/>
          </ac:spMkLst>
        </pc:spChg>
      </pc:sldChg>
      <pc:sldChg chg="delSp modSp mod">
        <pc:chgData name="Hajo Neu" userId="b22699c648373faa" providerId="LiveId" clId="{27B15445-43F3-48FB-8E48-EBAE2B0238D4}" dt="2023-05-24T17:09:24.537" v="711" actId="255"/>
        <pc:sldMkLst>
          <pc:docMk/>
          <pc:sldMk cId="4006742316" sldId="276"/>
        </pc:sldMkLst>
        <pc:spChg chg="del">
          <ac:chgData name="Hajo Neu" userId="b22699c648373faa" providerId="LiveId" clId="{27B15445-43F3-48FB-8E48-EBAE2B0238D4}" dt="2023-05-24T09:36:05.827" v="166" actId="478"/>
          <ac:spMkLst>
            <pc:docMk/>
            <pc:sldMk cId="4006742316" sldId="276"/>
            <ac:spMk id="2" creationId="{D7530D0A-F054-ADC3-5662-3176B705546F}"/>
          </ac:spMkLst>
        </pc:spChg>
        <pc:spChg chg="mod">
          <ac:chgData name="Hajo Neu" userId="b22699c648373faa" providerId="LiveId" clId="{27B15445-43F3-48FB-8E48-EBAE2B0238D4}" dt="2023-05-24T17:09:24.537" v="711" actId="255"/>
          <ac:spMkLst>
            <pc:docMk/>
            <pc:sldMk cId="4006742316" sldId="276"/>
            <ac:spMk id="3" creationId="{699D3DE4-1077-FFD3-C459-005B7FF3F99F}"/>
          </ac:spMkLst>
        </pc:spChg>
      </pc:sldChg>
      <pc:sldChg chg="modSp add mod ord">
        <pc:chgData name="Hajo Neu" userId="b22699c648373faa" providerId="LiveId" clId="{27B15445-43F3-48FB-8E48-EBAE2B0238D4}" dt="2023-05-24T17:05:44.811" v="656" actId="20577"/>
        <pc:sldMkLst>
          <pc:docMk/>
          <pc:sldMk cId="1655469738" sldId="277"/>
        </pc:sldMkLst>
        <pc:spChg chg="mod">
          <ac:chgData name="Hajo Neu" userId="b22699c648373faa" providerId="LiveId" clId="{27B15445-43F3-48FB-8E48-EBAE2B0238D4}" dt="2023-05-24T17:05:44.811" v="656" actId="20577"/>
          <ac:spMkLst>
            <pc:docMk/>
            <pc:sldMk cId="1655469738" sldId="277"/>
            <ac:spMk id="2" creationId="{00000000-0000-0000-0000-000000000000}"/>
          </ac:spMkLst>
        </pc:spChg>
      </pc:sldChg>
      <pc:sldChg chg="modSp add del mod ord">
        <pc:chgData name="Hajo Neu" userId="b22699c648373faa" providerId="LiveId" clId="{27B15445-43F3-48FB-8E48-EBAE2B0238D4}" dt="2023-05-24T16:15:21.768" v="421" actId="2696"/>
        <pc:sldMkLst>
          <pc:docMk/>
          <pc:sldMk cId="1517700936" sldId="278"/>
        </pc:sldMkLst>
        <pc:spChg chg="mod">
          <ac:chgData name="Hajo Neu" userId="b22699c648373faa" providerId="LiveId" clId="{27B15445-43F3-48FB-8E48-EBAE2B0238D4}" dt="2023-05-24T16:14:16.828" v="416" actId="21"/>
          <ac:spMkLst>
            <pc:docMk/>
            <pc:sldMk cId="1517700936" sldId="278"/>
            <ac:spMk id="2" creationId="{00000000-0000-0000-0000-000000000000}"/>
          </ac:spMkLst>
        </pc:spChg>
      </pc:sldChg>
      <pc:sldChg chg="addSp delSp modSp add mod ord">
        <pc:chgData name="Hajo Neu" userId="b22699c648373faa" providerId="LiveId" clId="{27B15445-43F3-48FB-8E48-EBAE2B0238D4}" dt="2023-05-24T17:02:52.653" v="653" actId="20577"/>
        <pc:sldMkLst>
          <pc:docMk/>
          <pc:sldMk cId="10580539" sldId="279"/>
        </pc:sldMkLst>
        <pc:spChg chg="add mod">
          <ac:chgData name="Hajo Neu" userId="b22699c648373faa" providerId="LiveId" clId="{27B15445-43F3-48FB-8E48-EBAE2B0238D4}" dt="2023-05-24T16:57:32.254" v="555" actId="1076"/>
          <ac:spMkLst>
            <pc:docMk/>
            <pc:sldMk cId="10580539" sldId="279"/>
            <ac:spMk id="2" creationId="{D73ADF9C-6AEB-CB7E-C507-EF2B9B76C1E6}"/>
          </ac:spMkLst>
        </pc:spChg>
        <pc:spChg chg="mod">
          <ac:chgData name="Hajo Neu" userId="b22699c648373faa" providerId="LiveId" clId="{27B15445-43F3-48FB-8E48-EBAE2B0238D4}" dt="2023-05-24T17:02:52.653" v="653" actId="20577"/>
          <ac:spMkLst>
            <pc:docMk/>
            <pc:sldMk cId="10580539" sldId="279"/>
            <ac:spMk id="3" creationId="{00000000-0000-0000-0000-000000000000}"/>
          </ac:spMkLst>
        </pc:spChg>
        <pc:spChg chg="del mod">
          <ac:chgData name="Hajo Neu" userId="b22699c648373faa" providerId="LiveId" clId="{27B15445-43F3-48FB-8E48-EBAE2B0238D4}" dt="2023-05-24T16:57:27.583" v="554" actId="478"/>
          <ac:spMkLst>
            <pc:docMk/>
            <pc:sldMk cId="10580539" sldId="279"/>
            <ac:spMk id="8" creationId="{22AAC5CC-7B9D-D99A-62B4-E89115D762D7}"/>
          </ac:spMkLst>
        </pc:spChg>
      </pc:sldChg>
      <pc:sldChg chg="modSp new mod">
        <pc:chgData name="Hajo Neu" userId="b22699c648373faa" providerId="LiveId" clId="{27B15445-43F3-48FB-8E48-EBAE2B0238D4}" dt="2023-05-24T16:58:22.854" v="615" actId="14100"/>
        <pc:sldMkLst>
          <pc:docMk/>
          <pc:sldMk cId="1616422478" sldId="280"/>
        </pc:sldMkLst>
        <pc:spChg chg="mod">
          <ac:chgData name="Hajo Neu" userId="b22699c648373faa" providerId="LiveId" clId="{27B15445-43F3-48FB-8E48-EBAE2B0238D4}" dt="2023-05-24T16:58:22.854" v="615" actId="14100"/>
          <ac:spMkLst>
            <pc:docMk/>
            <pc:sldMk cId="1616422478" sldId="280"/>
            <ac:spMk id="2" creationId="{10BBE4BC-4E58-312E-96A2-6B39AA0F1D0A}"/>
          </ac:spMkLst>
        </pc:spChg>
      </pc:sldChg>
      <pc:sldChg chg="addSp delSp modSp add mod">
        <pc:chgData name="Hajo Neu" userId="b22699c648373faa" providerId="LiveId" clId="{27B15445-43F3-48FB-8E48-EBAE2B0238D4}" dt="2023-05-24T16:56:40.462" v="549" actId="1076"/>
        <pc:sldMkLst>
          <pc:docMk/>
          <pc:sldMk cId="2542878083" sldId="281"/>
        </pc:sldMkLst>
        <pc:spChg chg="mod">
          <ac:chgData name="Hajo Neu" userId="b22699c648373faa" providerId="LiveId" clId="{27B15445-43F3-48FB-8E48-EBAE2B0238D4}" dt="2023-05-24T16:55:55.055" v="539" actId="255"/>
          <ac:spMkLst>
            <pc:docMk/>
            <pc:sldMk cId="2542878083" sldId="281"/>
            <ac:spMk id="3" creationId="{00000000-0000-0000-0000-000000000000}"/>
          </ac:spMkLst>
        </pc:spChg>
        <pc:spChg chg="del">
          <ac:chgData name="Hajo Neu" userId="b22699c648373faa" providerId="LiveId" clId="{27B15445-43F3-48FB-8E48-EBAE2B0238D4}" dt="2023-05-24T16:49:33.331" v="481" actId="478"/>
          <ac:spMkLst>
            <pc:docMk/>
            <pc:sldMk cId="2542878083" sldId="281"/>
            <ac:spMk id="4" creationId="{B74E2747-9CAF-B2EF-39B6-DCD55F06682E}"/>
          </ac:spMkLst>
        </pc:spChg>
        <pc:spChg chg="add mod">
          <ac:chgData name="Hajo Neu" userId="b22699c648373faa" providerId="LiveId" clId="{27B15445-43F3-48FB-8E48-EBAE2B0238D4}" dt="2023-05-24T16:56:30.624" v="548" actId="14100"/>
          <ac:spMkLst>
            <pc:docMk/>
            <pc:sldMk cId="2542878083" sldId="281"/>
            <ac:spMk id="5" creationId="{8B392398-8BA8-589F-5807-513A0B626B96}"/>
          </ac:spMkLst>
        </pc:spChg>
        <pc:spChg chg="add mod">
          <ac:chgData name="Hajo Neu" userId="b22699c648373faa" providerId="LiveId" clId="{27B15445-43F3-48FB-8E48-EBAE2B0238D4}" dt="2023-05-24T16:56:40.462" v="549" actId="1076"/>
          <ac:spMkLst>
            <pc:docMk/>
            <pc:sldMk cId="2542878083" sldId="281"/>
            <ac:spMk id="7" creationId="{F2DD5C41-ABEF-3849-B6F2-2F3AF406E22C}"/>
          </ac:spMkLst>
        </pc:spChg>
        <pc:picChg chg="del">
          <ac:chgData name="Hajo Neu" userId="b22699c648373faa" providerId="LiveId" clId="{27B15445-43F3-48FB-8E48-EBAE2B0238D4}" dt="2023-05-24T16:49:31.426" v="480" actId="478"/>
          <ac:picMkLst>
            <pc:docMk/>
            <pc:sldMk cId="2542878083" sldId="281"/>
            <ac:picMk id="1026" creationId="{C8DC4D89-D37E-9832-F8FF-51CA174BFF38}"/>
          </ac:picMkLst>
        </pc:picChg>
        <pc:picChg chg="add mod">
          <ac:chgData name="Hajo Neu" userId="b22699c648373faa" providerId="LiveId" clId="{27B15445-43F3-48FB-8E48-EBAE2B0238D4}" dt="2023-05-24T16:56:00.958" v="541" actId="1076"/>
          <ac:picMkLst>
            <pc:docMk/>
            <pc:sldMk cId="2542878083" sldId="281"/>
            <ac:picMk id="2050" creationId="{C096C28A-EF4A-3BA4-F720-EBCFE6ACA0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Reichweite* Print/Online/</a:t>
            </a:r>
            <a:r>
              <a:rPr lang="de-DE" dirty="0" err="1"/>
              <a:t>Social</a:t>
            </a:r>
            <a:r>
              <a:rPr lang="de-DE" dirty="0"/>
              <a:t> Media </a:t>
            </a:r>
            <a:r>
              <a:rPr lang="de-DE" b="0" i="0" dirty="0"/>
              <a:t>akkumuliert</a:t>
            </a:r>
            <a:r>
              <a:rPr lang="de-DE" dirty="0"/>
              <a:t>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Patientendialog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2" formatCode="#,##0">
                  <c:v>200000</c:v>
                </c:pt>
                <c:pt idx="3" formatCode="#,##0">
                  <c:v>450000</c:v>
                </c:pt>
                <c:pt idx="4" formatCode="#,##0">
                  <c:v>500000</c:v>
                </c:pt>
                <c:pt idx="5" formatCode="#,##0">
                  <c:v>1200000</c:v>
                </c:pt>
                <c:pt idx="6" formatCode="#,##0">
                  <c:v>2500000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6-4C53-9CE4-BF99DC7D99D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Tag des Patienten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Tabelle1!$A$2:$A$9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Tabelle1!$C$2:$C$9</c:f>
              <c:numCache>
                <c:formatCode>#,##0</c:formatCode>
                <c:ptCount val="8"/>
                <c:pt idx="0">
                  <c:v>200000</c:v>
                </c:pt>
                <c:pt idx="1">
                  <c:v>200000</c:v>
                </c:pt>
                <c:pt idx="2">
                  <c:v>500000</c:v>
                </c:pt>
                <c:pt idx="3">
                  <c:v>1200000</c:v>
                </c:pt>
                <c:pt idx="4">
                  <c:v>900000</c:v>
                </c:pt>
                <c:pt idx="5">
                  <c:v>1600000</c:v>
                </c:pt>
                <c:pt idx="6">
                  <c:v>3000000</c:v>
                </c:pt>
                <c:pt idx="7">
                  <c:v>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6-4C53-9CE4-BF99DC7D9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078912"/>
        <c:axId val="512687336"/>
        <c:axId val="380894984"/>
      </c:bar3DChart>
      <c:catAx>
        <c:axId val="2350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2687336"/>
        <c:crosses val="autoZero"/>
        <c:auto val="1"/>
        <c:lblAlgn val="ctr"/>
        <c:lblOffset val="100"/>
        <c:noMultiLvlLbl val="0"/>
      </c:catAx>
      <c:valAx>
        <c:axId val="51268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5078912"/>
        <c:crosses val="autoZero"/>
        <c:crossBetween val="between"/>
        <c:minorUnit val="200000"/>
      </c:valAx>
      <c:serAx>
        <c:axId val="380894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268733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BB2B-D68B-496D-87DA-B7CD8B324CF9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F7C0-CB2E-43DC-9D32-D4F389E3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99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17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55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5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0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8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83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38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17. November 2015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www.bpik.de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38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71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03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93DF-3EB8-47C4-B2AA-4BFDFBD63655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284-F4D1-40F4-BF60-E2DB99AE24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34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BE4BC-4E58-312E-96A2-6B39AA0F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de-DE" dirty="0"/>
              <a:t>Rückblick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Patientendialog</a:t>
            </a:r>
            <a:br>
              <a:rPr lang="de-DE" dirty="0"/>
            </a:br>
            <a:r>
              <a:rPr lang="de-DE" dirty="0"/>
              <a:t>&amp;</a:t>
            </a:r>
            <a:br>
              <a:rPr lang="de-DE" dirty="0"/>
            </a:br>
            <a:r>
              <a:rPr lang="de-DE" dirty="0"/>
              <a:t>Tag des Patienten</a:t>
            </a:r>
          </a:p>
        </p:txBody>
      </p:sp>
    </p:spTree>
    <p:extLst>
      <p:ext uri="{BB962C8B-B14F-4D97-AF65-F5344CB8AC3E}">
        <p14:creationId xmlns:p14="http://schemas.microsoft.com/office/powerpoint/2010/main" val="161642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89530-3D00-9D56-6E5D-761F725D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32656"/>
            <a:ext cx="7886700" cy="821503"/>
          </a:xfrm>
        </p:spPr>
        <p:txBody>
          <a:bodyPr>
            <a:noAutofit/>
          </a:bodyPr>
          <a:lstStyle/>
          <a:p>
            <a:r>
              <a:rPr lang="de-DE" sz="3200" dirty="0"/>
              <a:t>Patientendialog &amp; Tag des Patienten</a:t>
            </a:r>
            <a:br>
              <a:rPr lang="de-DE" sz="3200" dirty="0"/>
            </a:br>
            <a:r>
              <a:rPr lang="de-DE" sz="3200" dirty="0"/>
              <a:t>Medienresonanz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2C22A6C2-C0DF-DF98-8946-937BC8EB5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350828"/>
              </p:ext>
            </p:extLst>
          </p:nvPr>
        </p:nvGraphicFramePr>
        <p:xfrm>
          <a:off x="251520" y="1268760"/>
          <a:ext cx="87129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0805263-85BD-2FAF-E3D1-40F619098E86}"/>
              </a:ext>
            </a:extLst>
          </p:cNvPr>
          <p:cNvSpPr txBox="1"/>
          <p:nvPr/>
        </p:nvSpPr>
        <p:spPr>
          <a:xfrm>
            <a:off x="7091042" y="5715000"/>
            <a:ext cx="1800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* erreichte Leser/Nutzer/Konten</a:t>
            </a:r>
          </a:p>
        </p:txBody>
      </p:sp>
    </p:spTree>
    <p:extLst>
      <p:ext uri="{BB962C8B-B14F-4D97-AF65-F5344CB8AC3E}">
        <p14:creationId xmlns:p14="http://schemas.microsoft.com/office/powerpoint/2010/main" val="69690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C1C0330-697D-1927-F695-1F7314204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22" y="3496840"/>
            <a:ext cx="4225371" cy="28844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F8ED20-C1B5-FAAE-F9BB-4E7F0790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1826"/>
            <a:ext cx="7886700" cy="871486"/>
          </a:xfrm>
        </p:spPr>
        <p:txBody>
          <a:bodyPr>
            <a:normAutofit/>
          </a:bodyPr>
          <a:lstStyle/>
          <a:p>
            <a:r>
              <a:rPr lang="de-DE" sz="2700" dirty="0"/>
              <a:t>Patientendialog 2022: erzielte Auflage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FE276E-BCC6-B7A9-D8E8-60718AA3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3" y="1967821"/>
            <a:ext cx="6220308" cy="170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Print &amp; Online: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ca. 20 Berichte mit einer</a:t>
            </a:r>
            <a:br>
              <a:rPr lang="de-DE" sz="2400" dirty="0"/>
            </a:br>
            <a:r>
              <a:rPr lang="de-DE" sz="2400" dirty="0"/>
              <a:t> Reichweite* von ca. 2,5 Mio.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89C883-6388-65CE-0A17-59BC303B5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599" y="1797120"/>
            <a:ext cx="4205401" cy="7003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3423FB-3D05-B7C6-E262-4F84D8BF19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599" y="2497444"/>
            <a:ext cx="3919492" cy="20836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23EF10A-CEDF-4E70-816A-DFCAABB43507}"/>
              </a:ext>
            </a:extLst>
          </p:cNvPr>
          <p:cNvSpPr txBox="1"/>
          <p:nvPr/>
        </p:nvSpPr>
        <p:spPr>
          <a:xfrm>
            <a:off x="6433457" y="5421694"/>
            <a:ext cx="25635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* Anzahl der Personen, die mit unseren Botschaften in Kontakt gekommen sind </a:t>
            </a:r>
          </a:p>
        </p:txBody>
      </p:sp>
    </p:spTree>
    <p:extLst>
      <p:ext uri="{BB962C8B-B14F-4D97-AF65-F5344CB8AC3E}">
        <p14:creationId xmlns:p14="http://schemas.microsoft.com/office/powerpoint/2010/main" val="410880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434ECD1D-8D37-4C30-E71E-CB8712474A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1933489"/>
            <a:ext cx="3383963" cy="1909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F8ED20-C1B5-FAAE-F9BB-4E7F0790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9132"/>
            <a:ext cx="7886700" cy="994172"/>
          </a:xfrm>
        </p:spPr>
        <p:txBody>
          <a:bodyPr>
            <a:normAutofit/>
          </a:bodyPr>
          <a:lstStyle/>
          <a:p>
            <a:r>
              <a:rPr lang="de-DE" sz="2700" dirty="0"/>
              <a:t>Patientendialog 2022: </a:t>
            </a:r>
            <a:r>
              <a:rPr lang="de-DE" sz="2700" dirty="0" err="1"/>
              <a:t>Social</a:t>
            </a:r>
            <a:r>
              <a:rPr lang="de-DE" sz="2700" dirty="0"/>
              <a:t> Media Reichweite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FE276E-BCC6-B7A9-D8E8-60718AA3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387757"/>
            <a:ext cx="3546831" cy="2181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Facebook &amp; Instagram: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Mehr als 30 Posts mit</a:t>
            </a:r>
            <a:br>
              <a:rPr lang="de-DE" sz="2400" dirty="0"/>
            </a:br>
            <a:r>
              <a:rPr lang="de-DE" sz="2400" dirty="0"/>
              <a:t> ca. 25.000 erreichten</a:t>
            </a:r>
            <a:br>
              <a:rPr lang="de-DE" sz="2400" dirty="0"/>
            </a:br>
            <a:r>
              <a:rPr lang="de-DE" sz="2400" dirty="0"/>
              <a:t> Personen in einer hoch</a:t>
            </a:r>
            <a:br>
              <a:rPr lang="de-DE" sz="2400" dirty="0"/>
            </a:br>
            <a:r>
              <a:rPr lang="de-DE" sz="2400" dirty="0"/>
              <a:t> fachlichen Zielgruppe!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E271B3-9C3C-33D2-81EF-7C7F0870CC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4092955"/>
            <a:ext cx="4167123" cy="22893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E9B5714-5049-B6B9-8FBA-267C37D6B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1270746"/>
            <a:ext cx="2905641" cy="25399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81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FE276E-BCC6-B7A9-D8E8-60718AA3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82021"/>
            <a:ext cx="8424936" cy="1310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Print &amp; Online: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Ca. 100 Berichte mit  einer Gesamtreichweite  von ca. 5 Mio.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DABD64F-221C-51F3-9B49-092A29F3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994172"/>
          </a:xfrm>
        </p:spPr>
        <p:txBody>
          <a:bodyPr>
            <a:normAutofit/>
          </a:bodyPr>
          <a:lstStyle/>
          <a:p>
            <a:r>
              <a:rPr lang="de-DE" sz="2700" b="1" dirty="0"/>
              <a:t>Tag des Patienten 2023</a:t>
            </a:r>
            <a:r>
              <a:rPr lang="de-DE" sz="2700" dirty="0"/>
              <a:t>: erzielte Auflage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C26408-3ADC-5D73-DCCE-04280624B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21" y="2141305"/>
            <a:ext cx="7615758" cy="4547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79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FE276E-BCC6-B7A9-D8E8-60718AA3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29" y="577344"/>
            <a:ext cx="6829054" cy="688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Top Resonanzen in (Fach-) Medien, in der Politik und bei medizinisch-gesundheitlichen Multiplikatoren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A960EED-7544-06EE-D823-2B1EF402F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28" y="1512891"/>
            <a:ext cx="5668167" cy="20531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F0E80EA-C3FE-B1EA-7E36-5D9EB02CC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29" y="3552061"/>
            <a:ext cx="3870592" cy="3817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D9F1A55-CF3B-4ADD-28C0-7F55F9B9D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095820"/>
            <a:ext cx="4586211" cy="25888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4B3D839-EC0F-DB52-3183-1CCDEA00F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7731" y="2515313"/>
            <a:ext cx="5485612" cy="3105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230C058-8590-644C-E535-0DDC2E235F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667" y="2825880"/>
            <a:ext cx="3541144" cy="15168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9F54E12-078D-6CCB-F49B-6480EBA24D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667" y="4342688"/>
            <a:ext cx="3548184" cy="13817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41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FE276E-BCC6-B7A9-D8E8-60718AA3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88" y="4737963"/>
            <a:ext cx="2680783" cy="190287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400" dirty="0"/>
              <a:t>Facebook &amp; Instagram: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Mehr als 100 Beiträge mit mehr als 200.000 erreichten Personen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765C31-701B-3759-90D5-96EFF041F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659" y="1192475"/>
            <a:ext cx="3290450" cy="20069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65E04EA-57A3-1BFA-D10D-2B4374BA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159"/>
            <a:ext cx="7886700" cy="994172"/>
          </a:xfrm>
        </p:spPr>
        <p:txBody>
          <a:bodyPr>
            <a:normAutofit/>
          </a:bodyPr>
          <a:lstStyle/>
          <a:p>
            <a:r>
              <a:rPr lang="de-DE" sz="2700" dirty="0"/>
              <a:t>Tag des Patienten: </a:t>
            </a:r>
            <a:r>
              <a:rPr lang="de-DE" sz="2700" dirty="0" err="1"/>
              <a:t>Social</a:t>
            </a:r>
            <a:r>
              <a:rPr lang="de-DE" sz="2700" dirty="0"/>
              <a:t> Media Reichweite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BF3290-E43E-DC37-0E7A-6941712A5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985" y="1628800"/>
            <a:ext cx="3594724" cy="20069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3D518B9-6F47-2D4B-4C0C-4A55EF9E85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8051" y="3345532"/>
            <a:ext cx="3279419" cy="17959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08A483-73B1-E645-B0F3-BC727A45B9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661" y="4149080"/>
            <a:ext cx="3861072" cy="2362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44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BE3A644-497B-0205-9EBC-35B85BB25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4248472" cy="42484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8EBC2D-B734-E2A5-C82A-EE4B58D4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5013176"/>
            <a:ext cx="5698976" cy="968042"/>
          </a:xfrm>
        </p:spPr>
        <p:txBody>
          <a:bodyPr>
            <a:normAutofit fontScale="90000"/>
          </a:bodyPr>
          <a:lstStyle/>
          <a:p>
            <a:r>
              <a:rPr lang="de-DE" sz="6000" dirty="0"/>
              <a:t>Motto 2024 ?</a:t>
            </a:r>
          </a:p>
        </p:txBody>
      </p:sp>
    </p:spTree>
    <p:extLst>
      <p:ext uri="{BB962C8B-B14F-4D97-AF65-F5344CB8AC3E}">
        <p14:creationId xmlns:p14="http://schemas.microsoft.com/office/powerpoint/2010/main" val="414626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EBC2D-B734-E2A5-C82A-EE4B58D4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3303240"/>
          </a:xfrm>
        </p:spPr>
        <p:txBody>
          <a:bodyPr>
            <a:normAutofit fontScale="90000"/>
          </a:bodyPr>
          <a:lstStyle/>
          <a:p>
            <a:r>
              <a:rPr lang="de-DE" sz="3300" dirty="0"/>
              <a:t>Bewerbungsschluss 20. August 2023</a:t>
            </a:r>
            <a:br>
              <a:rPr lang="de-DE" sz="3300" dirty="0"/>
            </a:br>
            <a:br>
              <a:rPr lang="de-DE" sz="3300" dirty="0"/>
            </a:br>
            <a:r>
              <a:rPr lang="de-DE" sz="3300" dirty="0"/>
              <a:t>Vergabe auf dem </a:t>
            </a:r>
            <a:r>
              <a:rPr lang="de-DE" sz="3300" b="1" dirty="0"/>
              <a:t>Big Bang Health Festival</a:t>
            </a:r>
            <a:br>
              <a:rPr lang="de-DE" sz="3300" dirty="0"/>
            </a:br>
            <a:r>
              <a:rPr lang="de-DE" sz="3300" dirty="0"/>
              <a:t>am 6./7. September 2023</a:t>
            </a:r>
            <a:br>
              <a:rPr lang="de-DE" sz="3300" dirty="0"/>
            </a:br>
            <a:br>
              <a:rPr lang="de-DE" sz="3300" dirty="0"/>
            </a:br>
            <a:r>
              <a:rPr lang="de-DE" sz="3300" dirty="0"/>
              <a:t>Vielen Dank!</a:t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81A95B-07AA-59BB-5873-C8368E478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4724641" cy="9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9185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Bildschirmpräsentation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Larissa</vt:lpstr>
      <vt:lpstr>Rückblick   Patientendialog &amp; Tag des Patienten</vt:lpstr>
      <vt:lpstr>Patientendialog &amp; Tag des Patienten Medienresonanz</vt:lpstr>
      <vt:lpstr>Patientendialog 2022: erzielte Auflage</vt:lpstr>
      <vt:lpstr>Patientendialog 2022: Social Media Reichweite</vt:lpstr>
      <vt:lpstr>Tag des Patienten 2023: erzielte Auflage</vt:lpstr>
      <vt:lpstr>PowerPoint-Präsentation</vt:lpstr>
      <vt:lpstr>Tag des Patienten: Social Media Reichweite</vt:lpstr>
      <vt:lpstr>Motto 2024 ?</vt:lpstr>
      <vt:lpstr>Bewerbungsschluss 20. August 2023  Vergabe auf dem Big Bang Health Festival am 6./7. September 2023  Vielen Dank!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HajoNeu</dc:creator>
  <cp:lastModifiedBy>Hajo Neu</cp:lastModifiedBy>
  <cp:revision>154</cp:revision>
  <dcterms:created xsi:type="dcterms:W3CDTF">2015-10-08T11:23:05Z</dcterms:created>
  <dcterms:modified xsi:type="dcterms:W3CDTF">2023-06-20T07:26:22Z</dcterms:modified>
</cp:coreProperties>
</file>